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образовательное учреждение «Детский сад № 117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Тракторозаводского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Волгограда»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09932"/>
            <a:ext cx="7416824" cy="122413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«Труд, как инструмент воспитания и обучения детей 4 – 5 лет»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60126_105318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492896"/>
            <a:ext cx="180020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60117_101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492896"/>
            <a:ext cx="1800200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5517232"/>
            <a:ext cx="3168352" cy="79208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Грибанова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Евгеньевна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5517232"/>
            <a:ext cx="3240360" cy="86409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Боровикова Ирина Васильевна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453336"/>
            <a:ext cx="2160240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Волгоград 2026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12768" cy="57606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с родителями: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a1bdbca-e7df-493e-980f-51c25dd075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861048"/>
            <a:ext cx="1856119" cy="2636888"/>
          </a:xfrm>
          <a:prstGeom prst="roundRect">
            <a:avLst>
              <a:gd name="adj" fmla="val 3372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521c88e-b63b-4a77-8fb0-19326b461e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1656184" cy="2839173"/>
          </a:xfrm>
          <a:prstGeom prst="roundRect">
            <a:avLst>
              <a:gd name="adj" fmla="val 3372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251121_090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40"/>
            <a:ext cx="1800200" cy="2664296"/>
          </a:xfrm>
          <a:prstGeom prst="roundRect">
            <a:avLst>
              <a:gd name="adj" fmla="val 365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39752" y="3717033"/>
            <a:ext cx="4680520" cy="2246769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 мастер – классы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кормушек/ скворечников для птиц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отчеты о трудовой деятельности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fa44285-4e2f-4e9f-b8ac-c81ab9e44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836712"/>
            <a:ext cx="1498160" cy="2664296"/>
          </a:xfrm>
          <a:prstGeom prst="roundRect">
            <a:avLst>
              <a:gd name="adj" fmla="val 354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547fce10-40eb-40ed-af11-859600067d3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836712"/>
            <a:ext cx="1618922" cy="2736305"/>
          </a:xfrm>
          <a:prstGeom prst="roundRect">
            <a:avLst>
              <a:gd name="adj" fmla="val 370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96" y="188640"/>
            <a:ext cx="4752528" cy="106613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5328592" cy="5632311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Дети овладеют навыками самообслуживания и элементарными трудовыми навыками;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Проявят интерес к разным профессиям и труду взрослых;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Научатся договариваться и работать в команде;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Осознают ценность труда и его результат;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Повысится уровень самостоятельности и инициативности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Родители станут активнее участвовать в трудовом воспитании ребенка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d93eb38-1f48-40d8-89ee-37c64a68f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3539" y="2420888"/>
            <a:ext cx="307834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64896" cy="93610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интеграции трудовой деятельности: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017" y="1340768"/>
            <a:ext cx="4824536" cy="517064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Повышение уровня самостоятельности и ответственности детей;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Расширение детского кругозора и представления о мире профессий;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Развитие коммуникативных навыков через совместный труд;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Укрепление связи детского сада и семьи;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Воспитание позитивного отношения детей 4-5 лет к трудовой деятельности.</a:t>
            </a:r>
          </a:p>
          <a:p>
            <a:endParaRPr lang="ru-RU" dirty="0"/>
          </a:p>
        </p:txBody>
      </p:sp>
      <p:pic>
        <p:nvPicPr>
          <p:cNvPr id="6" name="Рисунок 5" descr="22bed9bb-b214-4c29-826a-dfcaac15d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3366374" cy="448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37112"/>
            <a:ext cx="8712968" cy="2088232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Трудовое воспитание в детском саду направлено на формирование у детей трудолюбия, на стремление обучаться различным практическим навыкам. Трудовая деятельность положительно влияет на воспитание нравственно волевых качеств, расширяет кругозор, учит сотрудничеству.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53" y="310297"/>
            <a:ext cx="345638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– путь к успешному развитию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ae382d4-ff21-42da-8349-d3ae049d694b.jpg"/>
          <p:cNvPicPr>
            <a:picLocks noChangeAspect="1"/>
          </p:cNvPicPr>
          <p:nvPr/>
        </p:nvPicPr>
        <p:blipFill rotWithShape="1">
          <a:blip r:embed="rId2" cstate="print"/>
          <a:srcRect l="13399" r="10670"/>
          <a:stretch/>
        </p:blipFill>
        <p:spPr>
          <a:xfrm>
            <a:off x="260811" y="1628800"/>
            <a:ext cx="4383197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4cd42cee-684b-4b94-9d7f-36f055233c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737802"/>
            <a:ext cx="393190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трудового воспитания: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– основа воспитания самостоятельности и ответственности у детей.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ФГОС ДО требует интеграции разных видов деятельности в образовательный процесс.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возрасте 4 – 5 лет дети активно интересуются трудом взрослых и хотят подражать им.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Трудовая деятельность развивает мелкую моторику, речь, социальные навыки и познавательные способности.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вовлеченность детей в труд снижает их инициативность и самостоятельность.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0534" y="5013176"/>
            <a:ext cx="7488832" cy="1584176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организации трудового воспитания  дошкольников – интегрировать трудовую деятельность в основные образовательные области для всестороннего развития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4612510-a62d-425d-9f83-be3aeddde6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534" y="990310"/>
            <a:ext cx="280831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188640"/>
            <a:ext cx="678901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трудового воспитания: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3018e30-ebb3-45f0-b482-116d5476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038315"/>
            <a:ext cx="2772308" cy="3696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трудового воспитания детей 4 – 5 лет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772816"/>
            <a:ext cx="6192688" cy="4680520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трудовые умения в разных видах деятельности (самообслуживание, хозяйственно – бытовой труд, труд в природе, ручной труд).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профессиях и значении труда.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самостоятельность, аккуратность, бережное отношение к результатам труда.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навыки сотрудничества при выполнении коллективных заданий.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Интегрировать трудовую деятельность в познавательное, речевое, художественно – эстетическое и физическое развитие.</a:t>
            </a:r>
          </a:p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Привлекать родителей к совместному трудовому воспитанию.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5f8aacd-288b-4eb0-a46c-b04224a744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508" y="2132856"/>
            <a:ext cx="232225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980728"/>
            <a:ext cx="7848872" cy="2520280"/>
          </a:xfrm>
          <a:solidFill>
            <a:srgbClr val="92D05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(ФГОС ДО);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МОУ Детского сада № 117;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Рабочая программа воспитания обучающихся МОУ Детского сада № 117 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35292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Нормативно – правовая основа интеграции труда: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ddcc8a6-22e8-4003-ac21-62fb31ae56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1" y="3720689"/>
            <a:ext cx="2160240" cy="2880320"/>
          </a:xfrm>
          <a:prstGeom prst="snip2DiagRect">
            <a:avLst>
              <a:gd name="adj1" fmla="val 205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1a63bfb-7d13-4f4c-9aa4-3246dbfa9e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830" y="3672684"/>
            <a:ext cx="2232248" cy="2976331"/>
          </a:xfrm>
          <a:prstGeom prst="snip2DiagRect">
            <a:avLst>
              <a:gd name="adj1" fmla="val 1578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8d9fbc92-36a7-480a-a7d0-bbd9b15c0ec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672685"/>
            <a:ext cx="2232248" cy="2976330"/>
          </a:xfrm>
          <a:prstGeom prst="snip2DiagRect">
            <a:avLst>
              <a:gd name="adj1" fmla="val 1432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48872" cy="648072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в образовательные области: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06408bf-a52f-49af-814a-16913a3dfd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62603"/>
            <a:ext cx="208823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b97dafe-57f1-41af-a3f0-5ecdb3b14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836712"/>
            <a:ext cx="216024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a88d0586-af4a-4bec-91fe-40f46b7ecb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3812697"/>
            <a:ext cx="2304256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bd4b2f67-e54e-444e-a918-9def613ca86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898409"/>
            <a:ext cx="280831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9512" y="3129738"/>
            <a:ext cx="2376264" cy="57606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088154"/>
            <a:ext cx="2304256" cy="50405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969511"/>
            <a:ext cx="2880320" cy="64807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949280"/>
            <a:ext cx="2952328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e45d6e85-0ef3-4541-8315-f6937eee21fa.jpg"/>
          <p:cNvPicPr>
            <a:picLocks noChangeAspect="1"/>
          </p:cNvPicPr>
          <p:nvPr/>
        </p:nvPicPr>
        <p:blipFill rotWithShape="1">
          <a:blip r:embed="rId6" cstate="print"/>
          <a:srcRect t="11111" b="11110"/>
          <a:stretch/>
        </p:blipFill>
        <p:spPr>
          <a:xfrm>
            <a:off x="5508104" y="3723743"/>
            <a:ext cx="2304256" cy="2389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32040" y="6237312"/>
            <a:ext cx="331236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6864" cy="72008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трудовой деятельности: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b60722-6847-4ec1-9f6b-0f838badc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3312368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62a18d04-1734-46da-bc64-56dc590498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052736"/>
            <a:ext cx="3168353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 flipH="1">
            <a:off x="512549" y="2996952"/>
            <a:ext cx="2880320" cy="504056"/>
          </a:xfrm>
          <a:prstGeom prst="roundRect">
            <a:avLst>
              <a:gd name="adj" fmla="val 35984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в природе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2996952"/>
            <a:ext cx="3456384" cy="64807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Хозяйственно – бытовой труд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6129300"/>
            <a:ext cx="2448272" cy="5760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Ручной труд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6565" y="6093296"/>
            <a:ext cx="2592288" cy="648072"/>
          </a:xfrm>
          <a:prstGeom prst="roundRect">
            <a:avLst>
              <a:gd name="adj" fmla="val 41026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Самообслуживание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d2fd9932-3ee4-42a7-b45b-32034cb91c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9047" y="3753750"/>
            <a:ext cx="1777289" cy="217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f8e953d7-e459-499a-a3d4-4a803178d9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693744"/>
            <a:ext cx="167418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1308"/>
            <a:ext cx="6264696" cy="792088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труда: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8f94bbc-ef40-4acb-8653-aa9ebc4493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1674187" cy="2232248"/>
          </a:xfrm>
          <a:prstGeom prst="round2DiagRect">
            <a:avLst>
              <a:gd name="adj1" fmla="val 25070"/>
              <a:gd name="adj2" fmla="val 245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9b3e701-0063-4121-943c-c8d8bd8c2bc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052736"/>
            <a:ext cx="1680752" cy="2232249"/>
          </a:xfrm>
          <a:prstGeom prst="round2DiagRect">
            <a:avLst>
              <a:gd name="adj1" fmla="val 20852"/>
              <a:gd name="adj2" fmla="val 1883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20251121_091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052736"/>
            <a:ext cx="1566175" cy="2088232"/>
          </a:xfrm>
          <a:prstGeom prst="round2DiagRect">
            <a:avLst>
              <a:gd name="adj1" fmla="val 19661"/>
              <a:gd name="adj2" fmla="val 2245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095f5bc5-4ed3-4de9-99a7-998d2f9271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1728192" cy="2304256"/>
          </a:xfrm>
          <a:prstGeom prst="round2DiagRect">
            <a:avLst>
              <a:gd name="adj1" fmla="val 26470"/>
              <a:gd name="adj2" fmla="val 2800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21ad7e1-6915-427c-8be9-b2fa798ea68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3933056"/>
            <a:ext cx="1728192" cy="2304256"/>
          </a:xfrm>
          <a:prstGeom prst="round2DiagRect">
            <a:avLst>
              <a:gd name="adj1" fmla="val 23450"/>
              <a:gd name="adj2" fmla="val 2170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267744" y="3284984"/>
            <a:ext cx="4536504" cy="345638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и групповые поручения;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Дежурства (по столовой, в уголке природы, по занятиям);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Коллективный труд;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– ролевые и дидактические игры;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36704" cy="747464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детьми: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51211_104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194421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2fd9932-3ee4-42a7-b45b-32034cb91c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52736"/>
            <a:ext cx="194421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ae9b1ca-8934-4aa3-aa42-2ffb563331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052736"/>
            <a:ext cx="223224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a8e28dc6-be07-401e-8799-fe4c8382ad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933056"/>
            <a:ext cx="15121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9a5fea63-187e-476f-aaff-3646e5b4e7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005064"/>
            <a:ext cx="17007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51520" y="3501008"/>
            <a:ext cx="172819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6381328"/>
            <a:ext cx="1872208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Дежурство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3429000"/>
            <a:ext cx="1872208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Посадка лука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501008"/>
            <a:ext cx="2088232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Изготовление открытки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5" y="6381328"/>
            <a:ext cx="208823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«Магазин»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485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Муниципальное дошкольное образовательное учреждение «Детский сад № 117 Тракторозаводского района Волгограда»</vt:lpstr>
      <vt:lpstr>Актуальность трудового воспитания:</vt:lpstr>
      <vt:lpstr>Презентация PowerPoint</vt:lpstr>
      <vt:lpstr>Задачи трудового воспитания детей 4 – 5 лет</vt:lpstr>
      <vt:lpstr>1. Федеральный государственный образовательный стандарт дошкольного образования (ФГОС ДО); 2. Образовательная программа МОУ Детского сада № 117; 3. Рабочая программа воспитания обучающихся МОУ Детского сада № 117 .    </vt:lpstr>
      <vt:lpstr>Интеграция в образовательные области:</vt:lpstr>
      <vt:lpstr>Виды трудовой деятельности:</vt:lpstr>
      <vt:lpstr>Формы труда:</vt:lpstr>
      <vt:lpstr>Мероприятия c детьми:</vt:lpstr>
      <vt:lpstr>Мероприятия с родителями:</vt:lpstr>
      <vt:lpstr>Ожидаемые результаты:</vt:lpstr>
      <vt:lpstr>Результаты интеграции трудовой деятельности:</vt:lpstr>
      <vt:lpstr>Трудовое воспитание в детском саду направлено на формирование у детей трудолюбия, на стремление обучаться различным практическим навыкам. Трудовая деятельность положительно влияет на воспитание нравственно волевых качеств, расширяет кругозор, учит сотрудничеству.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117 Тракторозаводского района Волгограда»</dc:title>
  <dc:creator>admin</dc:creator>
  <cp:lastModifiedBy>Учетная запись Майкрософт</cp:lastModifiedBy>
  <cp:revision>84</cp:revision>
  <dcterms:created xsi:type="dcterms:W3CDTF">2026-04-25T15:03:52Z</dcterms:created>
  <dcterms:modified xsi:type="dcterms:W3CDTF">2026-04-28T12:16:31Z</dcterms:modified>
</cp:coreProperties>
</file>